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D693267-E1E0-4B6D-015A-9B84DFA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" y="65654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DA2035-1BEF-85C8-67CA-61348540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255926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8795A3-CB49-2161-EA92-E78E61FF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63</cp:revision>
  <dcterms:created xsi:type="dcterms:W3CDTF">2022-05-19T15:06:45Z</dcterms:created>
  <dcterms:modified xsi:type="dcterms:W3CDTF">2022-10-17T22:12:30Z</dcterms:modified>
</cp:coreProperties>
</file>